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562725" cy="8686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843212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717925" y="0"/>
            <a:ext cx="2843212" cy="434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09662" y="650875"/>
            <a:ext cx="4343400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55637" y="4125912"/>
            <a:ext cx="5251450" cy="3910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250237"/>
            <a:ext cx="2843212" cy="4349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717925" y="8250237"/>
            <a:ext cx="2843212" cy="434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55637" y="4125912"/>
            <a:ext cx="5251450" cy="391001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09662" y="650875"/>
            <a:ext cx="4343400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32466408_1_104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832466408_1_104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32466408_1_108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832466408_1_108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32466408_1_112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832466408_1_112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32466408_1_116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832466408_1_116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832466408_1_120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832466408_1_120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32466408_1_124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832466408_1_124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32466408_1_128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832466408_1_128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32466408_1_132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832466408_1_132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32466408_1_136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832466408_1_136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32466408_1_140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832466408_1_140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6564515a_0_4:notes"/>
          <p:cNvSpPr txBox="1"/>
          <p:nvPr>
            <p:ph idx="1" type="body"/>
          </p:nvPr>
        </p:nvSpPr>
        <p:spPr>
          <a:xfrm>
            <a:off x="655637" y="4125912"/>
            <a:ext cx="52515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6564515a_0_4:notes"/>
          <p:cNvSpPr/>
          <p:nvPr>
            <p:ph idx="2" type="sldImg"/>
          </p:nvPr>
        </p:nvSpPr>
        <p:spPr>
          <a:xfrm>
            <a:off x="1109662" y="650875"/>
            <a:ext cx="4343400" cy="32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32466408_1_144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32466408_1_144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6564515a_0_80:notes"/>
          <p:cNvSpPr txBox="1"/>
          <p:nvPr>
            <p:ph idx="1" type="body"/>
          </p:nvPr>
        </p:nvSpPr>
        <p:spPr>
          <a:xfrm>
            <a:off x="655637" y="4125912"/>
            <a:ext cx="5251500" cy="3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46564515a_0_80:notes"/>
          <p:cNvSpPr/>
          <p:nvPr>
            <p:ph idx="2" type="sldImg"/>
          </p:nvPr>
        </p:nvSpPr>
        <p:spPr>
          <a:xfrm>
            <a:off x="1109662" y="650875"/>
            <a:ext cx="4343400" cy="32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32466408_1_75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832466408_1_75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32466408_1_80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832466408_1_80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32466408_1_84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32466408_1_84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32466408_1_88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832466408_1_88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32466408_1_92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832466408_1_92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32466408_1_96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832466408_1_96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32466408_1_100:notes"/>
          <p:cNvSpPr txBox="1"/>
          <p:nvPr>
            <p:ph idx="1" type="body"/>
          </p:nvPr>
        </p:nvSpPr>
        <p:spPr>
          <a:xfrm>
            <a:off x="656272" y="4126230"/>
            <a:ext cx="5250180" cy="3909060"/>
          </a:xfrm>
          <a:prstGeom prst="rect">
            <a:avLst/>
          </a:prstGeom>
        </p:spPr>
        <p:txBody>
          <a:bodyPr anchorCtr="0" anchor="t" bIns="87275" lIns="87275" spcFirstLastPara="1" rIns="87275" wrap="square" tIns="87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832466408_1_100:notes"/>
          <p:cNvSpPr/>
          <p:nvPr>
            <p:ph idx="2" type="sldImg"/>
          </p:nvPr>
        </p:nvSpPr>
        <p:spPr>
          <a:xfrm>
            <a:off x="1094003" y="651510"/>
            <a:ext cx="4375365" cy="3257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>
  <p:cSld name="Slajd tytułow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>
            <p:ph idx="2" type="pic"/>
          </p:nvPr>
        </p:nvSpPr>
        <p:spPr>
          <a:xfrm>
            <a:off x="125947" y="1988840"/>
            <a:ext cx="8892103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125947" y="116632"/>
            <a:ext cx="8892103" cy="17281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b="1" i="0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>
  <p:cSld name="Tytuł i zawartość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" type="body"/>
          </p:nvPr>
        </p:nvSpPr>
        <p:spPr>
          <a:xfrm>
            <a:off x="107505" y="1556792"/>
            <a:ext cx="8910600" cy="4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129753" y="44624"/>
            <a:ext cx="8910546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129753" y="548680"/>
            <a:ext cx="8910546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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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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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290512" y="2420937"/>
            <a:ext cx="8640762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2946" l="2491" r="-541" t="-3056"/>
          <a:stretch/>
        </p:blipFill>
        <p:spPr>
          <a:xfrm>
            <a:off x="1403350" y="5649912"/>
            <a:ext cx="1533525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4356100" y="5707062"/>
            <a:ext cx="4662487" cy="103505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087" y="5759450"/>
            <a:ext cx="4141787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type="title"/>
          </p:nvPr>
        </p:nvSpPr>
        <p:spPr>
          <a:xfrm>
            <a:off x="107950" y="115887"/>
            <a:ext cx="82804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107950" y="1773237"/>
            <a:ext cx="8280400" cy="496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0" y="6546850"/>
            <a:ext cx="611187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fld id="{00000000-1234-1234-1234-123412341234}" type="slidenum">
              <a:rPr b="0" i="0" lang="en-US" sz="10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7019925" y="6308725"/>
            <a:ext cx="2070100" cy="484187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21525" y="6308725"/>
            <a:ext cx="19208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107950" y="115887"/>
            <a:ext cx="8280400" cy="15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07950" y="1773237"/>
            <a:ext cx="8280400" cy="4968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ehram.org" TargetMode="External"/><Relationship Id="rId4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ehramcelen@gmail.com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25412" y="1989137"/>
            <a:ext cx="8893175" cy="3527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25412" y="115887"/>
            <a:ext cx="8893175" cy="1728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Ethical Interest in Free and Open Source Software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75" y="1937263"/>
            <a:ext cx="6096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9737" y="1714312"/>
            <a:ext cx="88932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/>
              <a:t>Behram ÇELEN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417575" y="3828625"/>
            <a:ext cx="1941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http://behram.org</a:t>
            </a:r>
            <a:endParaRPr sz="1800"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625" y="213125"/>
            <a:ext cx="1728900" cy="17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97200" y="1625827"/>
            <a:ext cx="7282800" cy="3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Thanks for Listening</a:t>
            </a:r>
            <a:endParaRPr sz="3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behramcelen@gmail.com</a:t>
            </a:r>
            <a:endParaRPr sz="3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You can find this presentation in </a:t>
            </a:r>
            <a:r>
              <a:rPr lang="en-US" sz="3200"/>
              <a:t>github.com/behram/ComputerEthics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130175" y="44450"/>
            <a:ext cx="8910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-1651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130175" y="549275"/>
            <a:ext cx="8910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275" y="2097846"/>
            <a:ext cx="781250" cy="6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prezentacja_v1_2017-03_en">
  <a:themeElements>
    <a:clrScheme name="Odcienie szarości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prezentacja_v1_2017-03_en">
  <a:themeElements>
    <a:clrScheme name="Odcienie szarości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